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0"/>
  </p:notesMasterIdLst>
  <p:sldIdLst>
    <p:sldId id="256" r:id="rId5"/>
    <p:sldId id="258" r:id="rId6"/>
    <p:sldId id="259" r:id="rId7"/>
    <p:sldId id="260" r:id="rId8"/>
    <p:sldId id="257" r:id="rId9"/>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04" y="-6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BE87A-9DE8-4008-B602-D5F4F4F8CFC9}" type="datetimeFigureOut">
              <a:rPr lang="fi-FI" smtClean="0"/>
              <a:pPr/>
              <a:t>7.3.2013</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D40FD7-E790-4976-A23A-701608F76901}" type="slidenum">
              <a:rPr lang="fi-FI" smtClean="0"/>
              <a:pPr/>
              <a:t>‹#›</a:t>
            </a:fld>
            <a:endParaRPr lang="fi-FI"/>
          </a:p>
        </p:txBody>
      </p:sp>
    </p:spTree>
    <p:extLst>
      <p:ext uri="{BB962C8B-B14F-4D97-AF65-F5344CB8AC3E}">
        <p14:creationId xmlns:p14="http://schemas.microsoft.com/office/powerpoint/2010/main" val="201566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8" name="Picture 14" descr="etusivun alapalkki"/>
          <p:cNvPicPr>
            <a:picLocks noChangeAspect="1" noChangeArrowheads="1"/>
          </p:cNvPicPr>
          <p:nvPr/>
        </p:nvPicPr>
        <p:blipFill>
          <a:blip r:embed="rId2" cstate="print"/>
          <a:srcRect/>
          <a:stretch>
            <a:fillRect/>
          </a:stretch>
        </p:blipFill>
        <p:spPr bwMode="auto">
          <a:xfrm>
            <a:off x="179388" y="5954400"/>
            <a:ext cx="8780462" cy="719137"/>
          </a:xfrm>
          <a:prstGeom prst="rect">
            <a:avLst/>
          </a:prstGeom>
          <a:noFill/>
        </p:spPr>
      </p:pic>
      <p:sp>
        <p:nvSpPr>
          <p:cNvPr id="2" name="Otsikko 1"/>
          <p:cNvSpPr>
            <a:spLocks noGrp="1"/>
          </p:cNvSpPr>
          <p:nvPr>
            <p:ph type="ctrTitle"/>
          </p:nvPr>
        </p:nvSpPr>
        <p:spPr>
          <a:xfrm>
            <a:off x="2354400" y="3134256"/>
            <a:ext cx="6264000" cy="1152000"/>
          </a:xfrm>
        </p:spPr>
        <p:txBody>
          <a:bodyPr/>
          <a:lstStyle>
            <a:lvl1pPr>
              <a:defRPr sz="3600" b="1"/>
            </a:lvl1pPr>
          </a:lstStyle>
          <a:p>
            <a:r>
              <a:rPr lang="fi-FI" noProof="0" smtClean="0"/>
              <a:t>Muokkaa perustyyl. napsautt.</a:t>
            </a:r>
            <a:endParaRPr lang="fi-FI" noProof="0"/>
          </a:p>
        </p:txBody>
      </p:sp>
      <p:sp>
        <p:nvSpPr>
          <p:cNvPr id="3" name="Alaotsikko 2"/>
          <p:cNvSpPr>
            <a:spLocks noGrp="1"/>
          </p:cNvSpPr>
          <p:nvPr>
            <p:ph type="subTitle" idx="1"/>
          </p:nvPr>
        </p:nvSpPr>
        <p:spPr>
          <a:xfrm>
            <a:off x="2354400" y="4604400"/>
            <a:ext cx="5097600" cy="824864"/>
          </a:xfrm>
        </p:spPr>
        <p:txBody>
          <a:bodyPr/>
          <a:lstStyle>
            <a:lvl1pPr marL="0" indent="0" algn="l">
              <a:buNone/>
              <a:defRPr sz="18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noProof="0" smtClean="0"/>
              <a:t>Muokkaa alaotsikon perustyyliä napsautt.</a:t>
            </a:r>
            <a:endParaRPr lang="fi-FI" noProof="0"/>
          </a:p>
        </p:txBody>
      </p:sp>
      <p:pic>
        <p:nvPicPr>
          <p:cNvPr id="9" name="Picture 17" descr="etusivun logo"/>
          <p:cNvPicPr>
            <a:picLocks noChangeAspect="1" noChangeArrowheads="1"/>
          </p:cNvPicPr>
          <p:nvPr/>
        </p:nvPicPr>
        <p:blipFill>
          <a:blip r:embed="rId3" cstate="print"/>
          <a:srcRect/>
          <a:stretch>
            <a:fillRect/>
          </a:stretch>
        </p:blipFill>
        <p:spPr bwMode="auto">
          <a:xfrm>
            <a:off x="682625" y="682625"/>
            <a:ext cx="3044825" cy="1614488"/>
          </a:xfrm>
          <a:prstGeom prst="rect">
            <a:avLst/>
          </a:prstGeom>
          <a:noFill/>
        </p:spPr>
      </p:pic>
    </p:spTree>
  </p:cSld>
  <p:clrMapOvr>
    <a:masterClrMapping/>
  </p:clrMapOvr>
  <p:timing>
    <p:tnLst>
      <p:par>
        <p:cTn id="1" dur="indefinite" restart="never" nodeType="tmRoot"/>
      </p:par>
    </p:tnLst>
  </p:timing>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2570400" y="550800"/>
            <a:ext cx="6120000" cy="1143000"/>
          </a:xfrm>
        </p:spPr>
        <p:txBody>
          <a:bodyPr/>
          <a:lstStyle>
            <a:lvl1pPr>
              <a:defRPr sz="3200"/>
            </a:lvl1pPr>
          </a:lstStyle>
          <a:p>
            <a:r>
              <a:rPr lang="fi-FI" noProof="0" smtClean="0"/>
              <a:t>Muokkaa perustyyl. napsautt.</a:t>
            </a:r>
            <a:endParaRPr lang="fi-FI" noProof="0"/>
          </a:p>
        </p:txBody>
      </p:sp>
      <p:sp>
        <p:nvSpPr>
          <p:cNvPr id="3" name="Sisällön paikkamerkki 2"/>
          <p:cNvSpPr>
            <a:spLocks noGrp="1"/>
          </p:cNvSpPr>
          <p:nvPr>
            <p:ph idx="1"/>
          </p:nvPr>
        </p:nvSpPr>
        <p:spPr>
          <a:xfrm>
            <a:off x="1188000" y="1933200"/>
            <a:ext cx="7506000" cy="4068000"/>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fi-FI" noProof="0"/>
          </a:p>
        </p:txBody>
      </p:sp>
      <p:sp>
        <p:nvSpPr>
          <p:cNvPr id="4" name="Päivämäärän paikkamerkki 3"/>
          <p:cNvSpPr>
            <a:spLocks noGrp="1"/>
          </p:cNvSpPr>
          <p:nvPr>
            <p:ph type="dt" sz="half" idx="10"/>
          </p:nvPr>
        </p:nvSpPr>
        <p:spPr/>
        <p:txBody>
          <a:bodyPr/>
          <a:lstStyle>
            <a:lvl1pPr algn="r">
              <a:defRPr/>
            </a:lvl1pPr>
          </a:lstStyle>
          <a:p>
            <a:pPr algn="r"/>
            <a:fld id="{3E2E9C67-63C6-4E1D-8A95-2B75655CC42E}" type="datetime1">
              <a:rPr lang="fi-FI" noProof="0" smtClean="0"/>
              <a:pPr algn="r"/>
              <a:t>7.3.2013</a:t>
            </a:fld>
            <a:endParaRPr lang="fi-FI" noProof="0"/>
          </a:p>
        </p:txBody>
      </p:sp>
      <p:sp>
        <p:nvSpPr>
          <p:cNvPr id="5" name="Alatunnisteen paikkamerkki 4"/>
          <p:cNvSpPr>
            <a:spLocks noGrp="1"/>
          </p:cNvSpPr>
          <p:nvPr>
            <p:ph type="ftr" sz="quarter" idx="11"/>
          </p:nvPr>
        </p:nvSpPr>
        <p:spPr/>
        <p:txBody>
          <a:bodyPr/>
          <a:lstStyle/>
          <a:p>
            <a:r>
              <a:rPr lang="fi-FI" noProof="0" smtClean="0"/>
              <a:t>Tekijätiedot ja/tai esityksen nimi</a:t>
            </a:r>
            <a:endParaRPr lang="fi-FI" noProof="0"/>
          </a:p>
        </p:txBody>
      </p:sp>
      <p:sp>
        <p:nvSpPr>
          <p:cNvPr id="6" name="Dian numeron paikkamerkki 5"/>
          <p:cNvSpPr>
            <a:spLocks noGrp="1"/>
          </p:cNvSpPr>
          <p:nvPr>
            <p:ph type="sldNum" sz="quarter" idx="12"/>
          </p:nvPr>
        </p:nvSpPr>
        <p:spPr/>
        <p:txBody>
          <a:bodyPr/>
          <a:lstStyle/>
          <a:p>
            <a:fld id="{66FEFC3C-A022-415C-A78A-DD611A1FDEA9}" type="slidenum">
              <a:rPr lang="fi-FI" noProof="0" smtClean="0"/>
              <a:pPr/>
              <a:t>‹#›</a:t>
            </a:fld>
            <a:endParaRPr lang="fi-FI" noProof="0"/>
          </a:p>
        </p:txBody>
      </p:sp>
      <p:pic>
        <p:nvPicPr>
          <p:cNvPr id="7" name="Picture 16" descr="pikkulogo"/>
          <p:cNvPicPr>
            <a:picLocks noChangeAspect="1" noChangeArrowheads="1"/>
          </p:cNvPicPr>
          <p:nvPr/>
        </p:nvPicPr>
        <p:blipFill>
          <a:blip r:embed="rId2" cstate="print"/>
          <a:srcRect/>
          <a:stretch>
            <a:fillRect/>
          </a:stretch>
        </p:blipFill>
        <p:spPr bwMode="auto">
          <a:xfrm>
            <a:off x="179388" y="179388"/>
            <a:ext cx="1979612" cy="1185862"/>
          </a:xfrm>
          <a:prstGeom prst="rect">
            <a:avLst/>
          </a:prstGeom>
          <a:noFill/>
        </p:spPr>
      </p:pic>
    </p:spTree>
  </p:cSld>
  <p:clrMapOvr>
    <a:masterClrMapping/>
  </p:clrMapOvr>
  <p:timing>
    <p:tnLst>
      <p:par>
        <p:cTn id="1" dur="indefinite" restart="never" nodeType="tmRoot"/>
      </p:par>
    </p:tnLst>
  </p:timing>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1188000" y="4406900"/>
            <a:ext cx="7280299" cy="1188000"/>
          </a:xfrm>
        </p:spPr>
        <p:txBody>
          <a:bodyPr anchor="t">
            <a:normAutofit/>
          </a:bodyPr>
          <a:lstStyle>
            <a:lvl1pPr algn="l">
              <a:defRPr sz="3200" b="1" cap="none"/>
            </a:lvl1pPr>
          </a:lstStyle>
          <a:p>
            <a:r>
              <a:rPr lang="fi-FI" noProof="0" smtClean="0"/>
              <a:t>Muokkaa perustyyl. napsautt.</a:t>
            </a:r>
            <a:endParaRPr lang="fi-FI" noProof="0"/>
          </a:p>
        </p:txBody>
      </p:sp>
      <p:sp>
        <p:nvSpPr>
          <p:cNvPr id="3" name="Tekstin paikkamerkki 2"/>
          <p:cNvSpPr>
            <a:spLocks noGrp="1"/>
          </p:cNvSpPr>
          <p:nvPr>
            <p:ph type="body" idx="1"/>
          </p:nvPr>
        </p:nvSpPr>
        <p:spPr>
          <a:xfrm>
            <a:off x="1188000" y="2906713"/>
            <a:ext cx="7280299" cy="1500187"/>
          </a:xfrm>
        </p:spPr>
        <p:txBody>
          <a:bodyPr anchor="b"/>
          <a:lstStyle>
            <a:lvl1pPr marL="0" indent="0">
              <a:buNone/>
              <a:defRPr sz="24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noProof="0" smtClean="0"/>
              <a:t>Muokkaa tekstin perustyylejä napsauttamalla</a:t>
            </a:r>
          </a:p>
        </p:txBody>
      </p:sp>
      <p:sp>
        <p:nvSpPr>
          <p:cNvPr id="4" name="Päivämäärän paikkamerkki 3"/>
          <p:cNvSpPr>
            <a:spLocks noGrp="1"/>
          </p:cNvSpPr>
          <p:nvPr>
            <p:ph type="dt" sz="half" idx="10"/>
          </p:nvPr>
        </p:nvSpPr>
        <p:spPr/>
        <p:txBody>
          <a:bodyPr/>
          <a:lstStyle>
            <a:lvl1pPr algn="r">
              <a:defRPr/>
            </a:lvl1pPr>
          </a:lstStyle>
          <a:p>
            <a:pPr algn="r"/>
            <a:fld id="{3E2E9C67-63C6-4E1D-8A95-2B75655CC42E}" type="datetime1">
              <a:rPr lang="fi-FI" noProof="0" smtClean="0"/>
              <a:pPr algn="r"/>
              <a:t>7.3.2013</a:t>
            </a:fld>
            <a:endParaRPr lang="fi-FI" noProof="0"/>
          </a:p>
        </p:txBody>
      </p:sp>
      <p:sp>
        <p:nvSpPr>
          <p:cNvPr id="5" name="Alatunnisteen paikkamerkki 4"/>
          <p:cNvSpPr>
            <a:spLocks noGrp="1"/>
          </p:cNvSpPr>
          <p:nvPr>
            <p:ph type="ftr" sz="quarter" idx="11"/>
          </p:nvPr>
        </p:nvSpPr>
        <p:spPr/>
        <p:txBody>
          <a:bodyPr/>
          <a:lstStyle/>
          <a:p>
            <a:r>
              <a:rPr lang="fi-FI" noProof="0" smtClean="0"/>
              <a:t>Tekijätiedot ja/tai esityksen nimi</a:t>
            </a:r>
            <a:endParaRPr lang="fi-FI" noProof="0"/>
          </a:p>
        </p:txBody>
      </p:sp>
      <p:sp>
        <p:nvSpPr>
          <p:cNvPr id="6" name="Dian numeron paikkamerkki 5"/>
          <p:cNvSpPr>
            <a:spLocks noGrp="1"/>
          </p:cNvSpPr>
          <p:nvPr>
            <p:ph type="sldNum" sz="quarter" idx="12"/>
          </p:nvPr>
        </p:nvSpPr>
        <p:spPr/>
        <p:txBody>
          <a:bodyPr/>
          <a:lstStyle/>
          <a:p>
            <a:fld id="{66FEFC3C-A022-415C-A78A-DD611A1FDEA9}" type="slidenum">
              <a:rPr lang="fi-FI" noProof="0" smtClean="0"/>
              <a:pPr/>
              <a:t>‹#›</a:t>
            </a:fld>
            <a:endParaRPr lang="fi-FI" noProof="0"/>
          </a:p>
        </p:txBody>
      </p:sp>
      <p:pic>
        <p:nvPicPr>
          <p:cNvPr id="7" name="Picture 16" descr="pikkulogo"/>
          <p:cNvPicPr>
            <a:picLocks noChangeAspect="1" noChangeArrowheads="1"/>
          </p:cNvPicPr>
          <p:nvPr/>
        </p:nvPicPr>
        <p:blipFill>
          <a:blip r:embed="rId2" cstate="print"/>
          <a:srcRect/>
          <a:stretch>
            <a:fillRect/>
          </a:stretch>
        </p:blipFill>
        <p:spPr bwMode="auto">
          <a:xfrm>
            <a:off x="179388" y="179388"/>
            <a:ext cx="1979612" cy="1185862"/>
          </a:xfrm>
          <a:prstGeom prst="rect">
            <a:avLst/>
          </a:prstGeom>
          <a:noFill/>
        </p:spPr>
      </p:pic>
    </p:spTree>
  </p:cSld>
  <p:clrMapOvr>
    <a:masterClrMapping/>
  </p:clrMapOvr>
  <p:timing>
    <p:tnLst>
      <p:par>
        <p:cTn id="1" dur="indefinite" restart="never" nodeType="tmRoot"/>
      </p:par>
    </p:tnLst>
  </p:timing>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a:xfrm>
            <a:off x="2570400" y="550800"/>
            <a:ext cx="6120000" cy="1143000"/>
          </a:xfrm>
        </p:spPr>
        <p:txBody>
          <a:bodyPr/>
          <a:lstStyle/>
          <a:p>
            <a:r>
              <a:rPr lang="fi-FI" noProof="0" smtClean="0"/>
              <a:t>Muokkaa perustyyl. napsautt.</a:t>
            </a:r>
            <a:endParaRPr lang="fi-FI" noProof="0"/>
          </a:p>
        </p:txBody>
      </p:sp>
      <p:sp>
        <p:nvSpPr>
          <p:cNvPr id="3" name="Sisällön paikkamerkki 2"/>
          <p:cNvSpPr>
            <a:spLocks noGrp="1"/>
          </p:cNvSpPr>
          <p:nvPr>
            <p:ph sz="half" idx="1"/>
          </p:nvPr>
        </p:nvSpPr>
        <p:spPr>
          <a:xfrm>
            <a:off x="1188000" y="2001600"/>
            <a:ext cx="3636000" cy="4068000"/>
          </a:xfrm>
        </p:spPr>
        <p:txBody>
          <a:bodyPr/>
          <a:lstStyle>
            <a:lvl1pPr>
              <a:defRPr sz="2400">
                <a:solidFill>
                  <a:srgbClr val="000000"/>
                </a:solidFill>
              </a:defRPr>
            </a:lvl1pPr>
            <a:lvl2pPr>
              <a:defRPr sz="2200">
                <a:solidFill>
                  <a:srgbClr val="000000"/>
                </a:solidFill>
              </a:defRPr>
            </a:lvl2pPr>
            <a:lvl3pPr>
              <a:defRPr sz="2000">
                <a:solidFill>
                  <a:srgbClr val="000000"/>
                </a:solidFill>
              </a:defRPr>
            </a:lvl3pPr>
            <a:lvl4pPr>
              <a:defRPr sz="1800">
                <a:solidFill>
                  <a:srgbClr val="000000"/>
                </a:solidFill>
              </a:defRPr>
            </a:lvl4pPr>
            <a:lvl5pPr>
              <a:defRPr sz="1600">
                <a:solidFill>
                  <a:srgbClr val="000000"/>
                </a:solidFill>
              </a:defRPr>
            </a:lvl5pPr>
            <a:lvl6pPr>
              <a:defRPr sz="1800"/>
            </a:lvl6pPr>
            <a:lvl7pPr>
              <a:defRPr sz="1800"/>
            </a:lvl7pPr>
            <a:lvl8pPr>
              <a:defRPr sz="1800"/>
            </a:lvl8pPr>
            <a:lvl9pPr>
              <a:defRPr sz="1800"/>
            </a:lvl9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fi-FI" noProof="0"/>
          </a:p>
        </p:txBody>
      </p:sp>
      <p:sp>
        <p:nvSpPr>
          <p:cNvPr id="4" name="Sisällön paikkamerkki 3"/>
          <p:cNvSpPr>
            <a:spLocks noGrp="1"/>
          </p:cNvSpPr>
          <p:nvPr>
            <p:ph sz="half" idx="2"/>
          </p:nvPr>
        </p:nvSpPr>
        <p:spPr>
          <a:xfrm>
            <a:off x="5054418" y="2001600"/>
            <a:ext cx="3636000" cy="4068000"/>
          </a:xfrm>
        </p:spPr>
        <p:txBody>
          <a:bodyPr/>
          <a:lstStyle>
            <a:lvl1pPr>
              <a:defRPr sz="2400">
                <a:solidFill>
                  <a:srgbClr val="000000"/>
                </a:solidFill>
              </a:defRPr>
            </a:lvl1pPr>
            <a:lvl2pPr>
              <a:defRPr sz="2200">
                <a:solidFill>
                  <a:srgbClr val="000000"/>
                </a:solidFill>
              </a:defRPr>
            </a:lvl2pPr>
            <a:lvl3pPr>
              <a:defRPr sz="2000">
                <a:solidFill>
                  <a:srgbClr val="000000"/>
                </a:solidFill>
              </a:defRPr>
            </a:lvl3pPr>
            <a:lvl4pPr>
              <a:defRPr sz="1800">
                <a:solidFill>
                  <a:srgbClr val="000000"/>
                </a:solidFill>
              </a:defRPr>
            </a:lvl4pPr>
            <a:lvl5pPr>
              <a:defRPr sz="1600">
                <a:solidFill>
                  <a:srgbClr val="000000"/>
                </a:solidFill>
              </a:defRPr>
            </a:lvl5pPr>
            <a:lvl6pPr>
              <a:defRPr sz="1800"/>
            </a:lvl6pPr>
            <a:lvl7pPr>
              <a:defRPr sz="1800"/>
            </a:lvl7pPr>
            <a:lvl8pPr>
              <a:defRPr sz="1800"/>
            </a:lvl8pPr>
            <a:lvl9pPr>
              <a:defRPr sz="1800"/>
            </a:lvl9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fi-FI" noProof="0"/>
          </a:p>
        </p:txBody>
      </p:sp>
      <p:sp>
        <p:nvSpPr>
          <p:cNvPr id="5" name="Päivämäärän paikkamerkki 4"/>
          <p:cNvSpPr>
            <a:spLocks noGrp="1"/>
          </p:cNvSpPr>
          <p:nvPr>
            <p:ph type="dt" sz="half" idx="10"/>
          </p:nvPr>
        </p:nvSpPr>
        <p:spPr/>
        <p:txBody>
          <a:bodyPr/>
          <a:lstStyle>
            <a:lvl1pPr algn="r">
              <a:defRPr/>
            </a:lvl1pPr>
          </a:lstStyle>
          <a:p>
            <a:pPr algn="r"/>
            <a:fld id="{3E2E9C67-63C6-4E1D-8A95-2B75655CC42E}" type="datetime1">
              <a:rPr lang="fi-FI" noProof="0" smtClean="0"/>
              <a:pPr algn="r"/>
              <a:t>7.3.2013</a:t>
            </a:fld>
            <a:endParaRPr lang="fi-FI" noProof="0"/>
          </a:p>
        </p:txBody>
      </p:sp>
      <p:sp>
        <p:nvSpPr>
          <p:cNvPr id="6" name="Alatunnisteen paikkamerkki 5"/>
          <p:cNvSpPr>
            <a:spLocks noGrp="1"/>
          </p:cNvSpPr>
          <p:nvPr>
            <p:ph type="ftr" sz="quarter" idx="11"/>
          </p:nvPr>
        </p:nvSpPr>
        <p:spPr/>
        <p:txBody>
          <a:bodyPr/>
          <a:lstStyle/>
          <a:p>
            <a:r>
              <a:rPr lang="fi-FI" noProof="0" smtClean="0"/>
              <a:t>Tekijätiedot ja/tai esityksen nimi</a:t>
            </a:r>
            <a:endParaRPr lang="fi-FI" noProof="0"/>
          </a:p>
        </p:txBody>
      </p:sp>
      <p:sp>
        <p:nvSpPr>
          <p:cNvPr id="7" name="Dian numeron paikkamerkki 6"/>
          <p:cNvSpPr>
            <a:spLocks noGrp="1"/>
          </p:cNvSpPr>
          <p:nvPr>
            <p:ph type="sldNum" sz="quarter" idx="12"/>
          </p:nvPr>
        </p:nvSpPr>
        <p:spPr/>
        <p:txBody>
          <a:bodyPr/>
          <a:lstStyle/>
          <a:p>
            <a:fld id="{66FEFC3C-A022-415C-A78A-DD611A1FDEA9}" type="slidenum">
              <a:rPr lang="fi-FI" noProof="0" smtClean="0"/>
              <a:pPr/>
              <a:t>‹#›</a:t>
            </a:fld>
            <a:endParaRPr lang="fi-FI" noProof="0"/>
          </a:p>
        </p:txBody>
      </p:sp>
      <p:pic>
        <p:nvPicPr>
          <p:cNvPr id="8" name="Picture 16" descr="pikkulogo"/>
          <p:cNvPicPr>
            <a:picLocks noChangeAspect="1" noChangeArrowheads="1"/>
          </p:cNvPicPr>
          <p:nvPr/>
        </p:nvPicPr>
        <p:blipFill>
          <a:blip r:embed="rId2" cstate="print"/>
          <a:srcRect/>
          <a:stretch>
            <a:fillRect/>
          </a:stretch>
        </p:blipFill>
        <p:spPr bwMode="auto">
          <a:xfrm>
            <a:off x="179388" y="179388"/>
            <a:ext cx="1979612" cy="1185862"/>
          </a:xfrm>
          <a:prstGeom prst="rect">
            <a:avLst/>
          </a:prstGeom>
          <a:noFill/>
        </p:spPr>
      </p:pic>
    </p:spTree>
  </p:cSld>
  <p:clrMapOvr>
    <a:masterClrMapping/>
  </p:clrMapOvr>
  <p:timing>
    <p:tnLst>
      <p:par>
        <p:cTn id="1" dur="indefinite" restart="never" nodeType="tmRoot"/>
      </p:par>
    </p:tnLst>
  </p:timing>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2570400" y="550800"/>
            <a:ext cx="6120000" cy="1143000"/>
          </a:xfrm>
        </p:spPr>
        <p:txBody>
          <a:bodyPr/>
          <a:lstStyle>
            <a:lvl1pPr>
              <a:defRPr/>
            </a:lvl1pPr>
          </a:lstStyle>
          <a:p>
            <a:r>
              <a:rPr lang="fi-FI" noProof="0" smtClean="0"/>
              <a:t>Muokkaa perustyyl. napsautt.</a:t>
            </a:r>
            <a:endParaRPr lang="fi-FI" noProof="0"/>
          </a:p>
        </p:txBody>
      </p:sp>
      <p:sp>
        <p:nvSpPr>
          <p:cNvPr id="3" name="Tekstin paikkamerkki 2"/>
          <p:cNvSpPr>
            <a:spLocks noGrp="1"/>
          </p:cNvSpPr>
          <p:nvPr>
            <p:ph type="body" idx="1"/>
          </p:nvPr>
        </p:nvSpPr>
        <p:spPr>
          <a:xfrm>
            <a:off x="1188000" y="1860544"/>
            <a:ext cx="3636000" cy="639762"/>
          </a:xfrm>
        </p:spPr>
        <p:txBody>
          <a:bodyPr anchor="b"/>
          <a:lstStyle>
            <a:lvl1pPr marL="0" indent="0">
              <a:buNone/>
              <a:defRPr sz="2200" b="1">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smtClean="0"/>
              <a:t>Muokkaa tekstin perustyylejä napsauttamalla</a:t>
            </a:r>
          </a:p>
        </p:txBody>
      </p:sp>
      <p:sp>
        <p:nvSpPr>
          <p:cNvPr id="4" name="Sisällön paikkamerkki 3"/>
          <p:cNvSpPr>
            <a:spLocks noGrp="1"/>
          </p:cNvSpPr>
          <p:nvPr>
            <p:ph sz="half" idx="2"/>
          </p:nvPr>
        </p:nvSpPr>
        <p:spPr>
          <a:xfrm>
            <a:off x="1188000" y="2580206"/>
            <a:ext cx="3636000" cy="3492000"/>
          </a:xfrm>
        </p:spPr>
        <p:txBody>
          <a:bodyPr/>
          <a:lstStyle>
            <a:lvl1pPr>
              <a:defRPr sz="2000">
                <a:solidFill>
                  <a:srgbClr val="000000"/>
                </a:solidFill>
              </a:defRPr>
            </a:lvl1pPr>
            <a:lvl2pPr>
              <a:defRPr sz="1800">
                <a:solidFill>
                  <a:srgbClr val="000000"/>
                </a:solidFill>
              </a:defRPr>
            </a:lvl2pPr>
            <a:lvl3pPr>
              <a:defRPr sz="1800">
                <a:solidFill>
                  <a:srgbClr val="000000"/>
                </a:solidFill>
              </a:defRPr>
            </a:lvl3pPr>
            <a:lvl4pPr>
              <a:defRPr sz="1600">
                <a:solidFill>
                  <a:srgbClr val="000000"/>
                </a:solidFill>
              </a:defRPr>
            </a:lvl4pPr>
            <a:lvl5pPr>
              <a:defRPr sz="1600">
                <a:solidFill>
                  <a:srgbClr val="000000"/>
                </a:solidFill>
              </a:defRPr>
            </a:lvl5pPr>
            <a:lvl6pPr>
              <a:defRPr sz="1600"/>
            </a:lvl6pPr>
            <a:lvl7pPr>
              <a:defRPr sz="1600"/>
            </a:lvl7pPr>
            <a:lvl8pPr>
              <a:defRPr sz="1600"/>
            </a:lvl8pPr>
            <a:lvl9pPr>
              <a:defRPr sz="1600"/>
            </a:lvl9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fi-FI" noProof="0"/>
          </a:p>
        </p:txBody>
      </p:sp>
      <p:sp>
        <p:nvSpPr>
          <p:cNvPr id="5" name="Tekstin paikkamerkki 4"/>
          <p:cNvSpPr>
            <a:spLocks noGrp="1"/>
          </p:cNvSpPr>
          <p:nvPr>
            <p:ph type="body" sz="quarter" idx="3"/>
          </p:nvPr>
        </p:nvSpPr>
        <p:spPr>
          <a:xfrm>
            <a:off x="5057888" y="1860544"/>
            <a:ext cx="3636000" cy="639762"/>
          </a:xfrm>
        </p:spPr>
        <p:txBody>
          <a:bodyPr anchor="b"/>
          <a:lstStyle>
            <a:lvl1pPr marL="0" indent="0">
              <a:buNone/>
              <a:defRPr sz="2200" b="1">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smtClean="0"/>
              <a:t>Muokkaa tekstin perustyylejä napsauttamalla</a:t>
            </a:r>
          </a:p>
        </p:txBody>
      </p:sp>
      <p:sp>
        <p:nvSpPr>
          <p:cNvPr id="6" name="Sisällön paikkamerkki 5"/>
          <p:cNvSpPr>
            <a:spLocks noGrp="1"/>
          </p:cNvSpPr>
          <p:nvPr>
            <p:ph sz="quarter" idx="4"/>
          </p:nvPr>
        </p:nvSpPr>
        <p:spPr>
          <a:xfrm>
            <a:off x="5057888" y="2580206"/>
            <a:ext cx="3636000" cy="3492000"/>
          </a:xfrm>
        </p:spPr>
        <p:txBody>
          <a:bodyPr/>
          <a:lstStyle>
            <a:lvl1pPr>
              <a:defRPr sz="2000">
                <a:solidFill>
                  <a:srgbClr val="000000"/>
                </a:solidFill>
              </a:defRPr>
            </a:lvl1pPr>
            <a:lvl2pPr>
              <a:defRPr sz="1800">
                <a:solidFill>
                  <a:srgbClr val="000000"/>
                </a:solidFill>
              </a:defRPr>
            </a:lvl2pPr>
            <a:lvl3pPr>
              <a:defRPr sz="1800">
                <a:solidFill>
                  <a:srgbClr val="000000"/>
                </a:solidFill>
              </a:defRPr>
            </a:lvl3pPr>
            <a:lvl4pPr>
              <a:defRPr sz="1600">
                <a:solidFill>
                  <a:srgbClr val="000000"/>
                </a:solidFill>
              </a:defRPr>
            </a:lvl4pPr>
            <a:lvl5pPr>
              <a:defRPr sz="1600">
                <a:solidFill>
                  <a:srgbClr val="000000"/>
                </a:solidFill>
              </a:defRPr>
            </a:lvl5pPr>
            <a:lvl6pPr>
              <a:defRPr sz="1600"/>
            </a:lvl6pPr>
            <a:lvl7pPr>
              <a:defRPr sz="1600"/>
            </a:lvl7pPr>
            <a:lvl8pPr>
              <a:defRPr sz="1600"/>
            </a:lvl8pPr>
            <a:lvl9pPr>
              <a:defRPr sz="1600"/>
            </a:lvl9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fi-FI" noProof="0"/>
          </a:p>
        </p:txBody>
      </p:sp>
      <p:sp>
        <p:nvSpPr>
          <p:cNvPr id="7" name="Päivämäärän paikkamerkki 6"/>
          <p:cNvSpPr>
            <a:spLocks noGrp="1"/>
          </p:cNvSpPr>
          <p:nvPr>
            <p:ph type="dt" sz="half" idx="10"/>
          </p:nvPr>
        </p:nvSpPr>
        <p:spPr/>
        <p:txBody>
          <a:bodyPr/>
          <a:lstStyle>
            <a:lvl1pPr algn="r">
              <a:defRPr/>
            </a:lvl1pPr>
          </a:lstStyle>
          <a:p>
            <a:pPr algn="r"/>
            <a:fld id="{3E2E9C67-63C6-4E1D-8A95-2B75655CC42E}" type="datetime1">
              <a:rPr lang="fi-FI" noProof="0" smtClean="0"/>
              <a:pPr algn="r"/>
              <a:t>7.3.2013</a:t>
            </a:fld>
            <a:endParaRPr lang="fi-FI" noProof="0"/>
          </a:p>
        </p:txBody>
      </p:sp>
      <p:sp>
        <p:nvSpPr>
          <p:cNvPr id="8" name="Alatunnisteen paikkamerkki 7"/>
          <p:cNvSpPr>
            <a:spLocks noGrp="1"/>
          </p:cNvSpPr>
          <p:nvPr>
            <p:ph type="ftr" sz="quarter" idx="11"/>
          </p:nvPr>
        </p:nvSpPr>
        <p:spPr/>
        <p:txBody>
          <a:bodyPr/>
          <a:lstStyle/>
          <a:p>
            <a:r>
              <a:rPr lang="fi-FI" noProof="0" smtClean="0"/>
              <a:t>Tekijätiedot ja/tai esityksen nimi</a:t>
            </a:r>
            <a:endParaRPr lang="fi-FI" noProof="0"/>
          </a:p>
        </p:txBody>
      </p:sp>
      <p:sp>
        <p:nvSpPr>
          <p:cNvPr id="9" name="Dian numeron paikkamerkki 8"/>
          <p:cNvSpPr>
            <a:spLocks noGrp="1"/>
          </p:cNvSpPr>
          <p:nvPr>
            <p:ph type="sldNum" sz="quarter" idx="12"/>
          </p:nvPr>
        </p:nvSpPr>
        <p:spPr/>
        <p:txBody>
          <a:bodyPr/>
          <a:lstStyle/>
          <a:p>
            <a:fld id="{66FEFC3C-A022-415C-A78A-DD611A1FDEA9}" type="slidenum">
              <a:rPr lang="fi-FI" noProof="0" smtClean="0"/>
              <a:pPr/>
              <a:t>‹#›</a:t>
            </a:fld>
            <a:endParaRPr lang="fi-FI" noProof="0"/>
          </a:p>
        </p:txBody>
      </p:sp>
      <p:pic>
        <p:nvPicPr>
          <p:cNvPr id="10" name="Picture 16" descr="pikkulogo"/>
          <p:cNvPicPr>
            <a:picLocks noChangeAspect="1" noChangeArrowheads="1"/>
          </p:cNvPicPr>
          <p:nvPr/>
        </p:nvPicPr>
        <p:blipFill>
          <a:blip r:embed="rId2" cstate="print"/>
          <a:srcRect/>
          <a:stretch>
            <a:fillRect/>
          </a:stretch>
        </p:blipFill>
        <p:spPr bwMode="auto">
          <a:xfrm>
            <a:off x="179388" y="179388"/>
            <a:ext cx="1979612" cy="1185862"/>
          </a:xfrm>
          <a:prstGeom prst="rect">
            <a:avLst/>
          </a:prstGeom>
          <a:noFill/>
        </p:spPr>
      </p:pic>
    </p:spTree>
  </p:cSld>
  <p:clrMapOvr>
    <a:masterClrMapping/>
  </p:clrMapOvr>
  <p:timing>
    <p:tnLst>
      <p:par>
        <p:cTn id="1" dur="indefinite" restart="never" nodeType="tmRoot"/>
      </p:par>
    </p:tnLst>
  </p:timing>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a:xfrm>
            <a:off x="2570400" y="550800"/>
            <a:ext cx="6120000" cy="1143000"/>
          </a:xfrm>
        </p:spPr>
        <p:txBody>
          <a:bodyPr/>
          <a:lstStyle/>
          <a:p>
            <a:r>
              <a:rPr lang="fi-FI" noProof="0" smtClean="0"/>
              <a:t>Muokkaa perustyyl. napsautt.</a:t>
            </a:r>
            <a:endParaRPr lang="fi-FI" noProof="0"/>
          </a:p>
        </p:txBody>
      </p:sp>
      <p:sp>
        <p:nvSpPr>
          <p:cNvPr id="3" name="Päivämäärän paikkamerkki 2"/>
          <p:cNvSpPr>
            <a:spLocks noGrp="1"/>
          </p:cNvSpPr>
          <p:nvPr>
            <p:ph type="dt" sz="half" idx="10"/>
          </p:nvPr>
        </p:nvSpPr>
        <p:spPr/>
        <p:txBody>
          <a:bodyPr/>
          <a:lstStyle>
            <a:lvl1pPr algn="r">
              <a:defRPr/>
            </a:lvl1pPr>
          </a:lstStyle>
          <a:p>
            <a:pPr algn="r"/>
            <a:fld id="{3E2E9C67-63C6-4E1D-8A95-2B75655CC42E}" type="datetime1">
              <a:rPr lang="fi-FI" noProof="0" smtClean="0"/>
              <a:pPr algn="r"/>
              <a:t>7.3.2013</a:t>
            </a:fld>
            <a:endParaRPr lang="fi-FI" noProof="0"/>
          </a:p>
        </p:txBody>
      </p:sp>
      <p:sp>
        <p:nvSpPr>
          <p:cNvPr id="4" name="Alatunnisteen paikkamerkki 3"/>
          <p:cNvSpPr>
            <a:spLocks noGrp="1"/>
          </p:cNvSpPr>
          <p:nvPr>
            <p:ph type="ftr" sz="quarter" idx="11"/>
          </p:nvPr>
        </p:nvSpPr>
        <p:spPr/>
        <p:txBody>
          <a:bodyPr/>
          <a:lstStyle/>
          <a:p>
            <a:r>
              <a:rPr lang="fi-FI" noProof="0" smtClean="0"/>
              <a:t>Tekijätiedot ja/tai esityksen nimi</a:t>
            </a:r>
            <a:endParaRPr lang="fi-FI" noProof="0"/>
          </a:p>
        </p:txBody>
      </p:sp>
      <p:sp>
        <p:nvSpPr>
          <p:cNvPr id="5" name="Dian numeron paikkamerkki 4"/>
          <p:cNvSpPr>
            <a:spLocks noGrp="1"/>
          </p:cNvSpPr>
          <p:nvPr>
            <p:ph type="sldNum" sz="quarter" idx="12"/>
          </p:nvPr>
        </p:nvSpPr>
        <p:spPr/>
        <p:txBody>
          <a:bodyPr/>
          <a:lstStyle/>
          <a:p>
            <a:fld id="{66FEFC3C-A022-415C-A78A-DD611A1FDEA9}" type="slidenum">
              <a:rPr lang="fi-FI" noProof="0" smtClean="0"/>
              <a:pPr/>
              <a:t>‹#›</a:t>
            </a:fld>
            <a:endParaRPr lang="fi-FI" noProof="0"/>
          </a:p>
        </p:txBody>
      </p:sp>
      <p:pic>
        <p:nvPicPr>
          <p:cNvPr id="6" name="Picture 16" descr="pikkulogo"/>
          <p:cNvPicPr>
            <a:picLocks noChangeAspect="1" noChangeArrowheads="1"/>
          </p:cNvPicPr>
          <p:nvPr/>
        </p:nvPicPr>
        <p:blipFill>
          <a:blip r:embed="rId2" cstate="print"/>
          <a:srcRect/>
          <a:stretch>
            <a:fillRect/>
          </a:stretch>
        </p:blipFill>
        <p:spPr bwMode="auto">
          <a:xfrm>
            <a:off x="179388" y="179388"/>
            <a:ext cx="1979612" cy="1185862"/>
          </a:xfrm>
          <a:prstGeom prst="rect">
            <a:avLst/>
          </a:prstGeom>
          <a:noFill/>
        </p:spPr>
      </p:pic>
    </p:spTree>
  </p:cSld>
  <p:clrMapOvr>
    <a:masterClrMapping/>
  </p:clrMapOvr>
  <p:timing>
    <p:tnLst>
      <p:par>
        <p:cTn id="1" dur="indefinite" restart="never" nodeType="tmRoot"/>
      </p:par>
    </p:tnLst>
  </p:timing>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lvl1pPr algn="r">
              <a:defRPr/>
            </a:lvl1pPr>
          </a:lstStyle>
          <a:p>
            <a:pPr algn="r"/>
            <a:fld id="{3E2E9C67-63C6-4E1D-8A95-2B75655CC42E}" type="datetime1">
              <a:rPr lang="fi-FI" noProof="0" smtClean="0"/>
              <a:pPr algn="r"/>
              <a:t>7.3.2013</a:t>
            </a:fld>
            <a:endParaRPr lang="fi-FI" noProof="0"/>
          </a:p>
        </p:txBody>
      </p:sp>
      <p:sp>
        <p:nvSpPr>
          <p:cNvPr id="3" name="Alatunnisteen paikkamerkki 2"/>
          <p:cNvSpPr>
            <a:spLocks noGrp="1"/>
          </p:cNvSpPr>
          <p:nvPr>
            <p:ph type="ftr" sz="quarter" idx="11"/>
          </p:nvPr>
        </p:nvSpPr>
        <p:spPr/>
        <p:txBody>
          <a:bodyPr/>
          <a:lstStyle/>
          <a:p>
            <a:r>
              <a:rPr lang="fi-FI" noProof="0" smtClean="0"/>
              <a:t>Tekijätiedot ja/tai esityksen nimi</a:t>
            </a:r>
            <a:endParaRPr lang="fi-FI" noProof="0"/>
          </a:p>
        </p:txBody>
      </p:sp>
      <p:sp>
        <p:nvSpPr>
          <p:cNvPr id="4" name="Dian numeron paikkamerkki 3"/>
          <p:cNvSpPr>
            <a:spLocks noGrp="1"/>
          </p:cNvSpPr>
          <p:nvPr>
            <p:ph type="sldNum" sz="quarter" idx="12"/>
          </p:nvPr>
        </p:nvSpPr>
        <p:spPr/>
        <p:txBody>
          <a:bodyPr/>
          <a:lstStyle/>
          <a:p>
            <a:fld id="{66FEFC3C-A022-415C-A78A-DD611A1FDEA9}" type="slidenum">
              <a:rPr lang="fi-FI" noProof="0" smtClean="0"/>
              <a:pPr/>
              <a:t>‹#›</a:t>
            </a:fld>
            <a:endParaRPr lang="fi-FI" noProof="0"/>
          </a:p>
        </p:txBody>
      </p:sp>
      <p:pic>
        <p:nvPicPr>
          <p:cNvPr id="5" name="Picture 16" descr="pikkulogo"/>
          <p:cNvPicPr>
            <a:picLocks noChangeAspect="1" noChangeArrowheads="1"/>
          </p:cNvPicPr>
          <p:nvPr/>
        </p:nvPicPr>
        <p:blipFill>
          <a:blip r:embed="rId2" cstate="print"/>
          <a:srcRect/>
          <a:stretch>
            <a:fillRect/>
          </a:stretch>
        </p:blipFill>
        <p:spPr bwMode="auto">
          <a:xfrm>
            <a:off x="179388" y="179388"/>
            <a:ext cx="1979612" cy="1185862"/>
          </a:xfrm>
          <a:prstGeom prst="rect">
            <a:avLst/>
          </a:prstGeom>
          <a:noFill/>
        </p:spPr>
      </p:pic>
    </p:spTree>
  </p:cSld>
  <p:clrMapOvr>
    <a:masterClrMapping/>
  </p:clrMapOvr>
  <p:timing>
    <p:tnLst>
      <p:par>
        <p:cTn id="1" dur="indefinite" restart="never" nodeType="tmRoot"/>
      </p:par>
    </p:tnLst>
  </p:timing>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1188000" y="1643050"/>
            <a:ext cx="3008313" cy="785818"/>
          </a:xfrm>
        </p:spPr>
        <p:txBody>
          <a:bodyPr anchor="b"/>
          <a:lstStyle>
            <a:lvl1pPr algn="l">
              <a:defRPr sz="2400" b="1"/>
            </a:lvl1pPr>
          </a:lstStyle>
          <a:p>
            <a:r>
              <a:rPr lang="fi-FI" smtClean="0"/>
              <a:t>Muokkaa perustyyl. napsautt.</a:t>
            </a:r>
            <a:endParaRPr lang="fi-FI" dirty="0"/>
          </a:p>
        </p:txBody>
      </p:sp>
      <p:sp>
        <p:nvSpPr>
          <p:cNvPr id="3" name="Sisällön paikkamerkki 2"/>
          <p:cNvSpPr>
            <a:spLocks noGrp="1"/>
          </p:cNvSpPr>
          <p:nvPr>
            <p:ph idx="1"/>
          </p:nvPr>
        </p:nvSpPr>
        <p:spPr>
          <a:xfrm>
            <a:off x="4357686" y="500042"/>
            <a:ext cx="4329114" cy="5626121"/>
          </a:xfrm>
        </p:spPr>
        <p:txBody>
          <a:bodyPr/>
          <a:lstStyle>
            <a:lvl1pPr>
              <a:defRPr sz="2400">
                <a:solidFill>
                  <a:srgbClr val="000000"/>
                </a:solidFill>
              </a:defRPr>
            </a:lvl1pPr>
            <a:lvl2pPr>
              <a:defRPr sz="2200">
                <a:solidFill>
                  <a:srgbClr val="000000"/>
                </a:solidFill>
              </a:defRPr>
            </a:lvl2pPr>
            <a:lvl3pPr>
              <a:defRPr sz="2000">
                <a:solidFill>
                  <a:srgbClr val="000000"/>
                </a:solidFill>
              </a:defRPr>
            </a:lvl3pPr>
            <a:lvl4pPr>
              <a:defRPr sz="1800">
                <a:solidFill>
                  <a:srgbClr val="000000"/>
                </a:solidFill>
              </a:defRPr>
            </a:lvl4pPr>
            <a:lvl5pPr>
              <a:defRPr sz="2000">
                <a:solidFill>
                  <a:srgbClr val="000000"/>
                </a:solidFill>
              </a:defRPr>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Tekstin paikkamerkki 3"/>
          <p:cNvSpPr>
            <a:spLocks noGrp="1"/>
          </p:cNvSpPr>
          <p:nvPr>
            <p:ph type="body" sz="half" idx="2"/>
          </p:nvPr>
        </p:nvSpPr>
        <p:spPr>
          <a:xfrm>
            <a:off x="1188000" y="2500306"/>
            <a:ext cx="3008313" cy="3625857"/>
          </a:xfrm>
        </p:spPr>
        <p:txBody>
          <a:bodyPr/>
          <a:lstStyle>
            <a:lvl1pPr marL="0" indent="0">
              <a:buNone/>
              <a:defRPr sz="1800">
                <a:solidFill>
                  <a:srgbClr val="00000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lvl1pPr algn="r">
              <a:defRPr/>
            </a:lvl1pPr>
          </a:lstStyle>
          <a:p>
            <a:pPr algn="r"/>
            <a:fld id="{3E2E9C67-63C6-4E1D-8A95-2B75655CC42E}" type="datetime1">
              <a:rPr lang="fi-FI" smtClean="0"/>
              <a:pPr algn="r"/>
              <a:t>7.3.2013</a:t>
            </a:fld>
            <a:endParaRPr lang="fi-FI" dirty="0"/>
          </a:p>
        </p:txBody>
      </p:sp>
      <p:sp>
        <p:nvSpPr>
          <p:cNvPr id="6" name="Alatunnisteen paikkamerkki 5"/>
          <p:cNvSpPr>
            <a:spLocks noGrp="1"/>
          </p:cNvSpPr>
          <p:nvPr>
            <p:ph type="ftr" sz="quarter" idx="11"/>
          </p:nvPr>
        </p:nvSpPr>
        <p:spPr/>
        <p:txBody>
          <a:bodyPr/>
          <a:lstStyle/>
          <a:p>
            <a:r>
              <a:rPr lang="fi-FI" smtClean="0"/>
              <a:t>Tekijätiedot ja/tai esityksen nimi</a:t>
            </a:r>
            <a:endParaRPr lang="fi-FI" dirty="0"/>
          </a:p>
        </p:txBody>
      </p:sp>
      <p:sp>
        <p:nvSpPr>
          <p:cNvPr id="7" name="Dian numeron paikkamerkki 6"/>
          <p:cNvSpPr>
            <a:spLocks noGrp="1"/>
          </p:cNvSpPr>
          <p:nvPr>
            <p:ph type="sldNum" sz="quarter" idx="12"/>
          </p:nvPr>
        </p:nvSpPr>
        <p:spPr/>
        <p:txBody>
          <a:bodyPr/>
          <a:lstStyle/>
          <a:p>
            <a:fld id="{66FEFC3C-A022-415C-A78A-DD611A1FDEA9}" type="slidenum">
              <a:rPr lang="fi-FI" smtClean="0"/>
              <a:pPr/>
              <a:t>‹#›</a:t>
            </a:fld>
            <a:endParaRPr lang="fi-FI" dirty="0"/>
          </a:p>
        </p:txBody>
      </p:sp>
      <p:pic>
        <p:nvPicPr>
          <p:cNvPr id="8" name="Picture 16" descr="pikkulogo"/>
          <p:cNvPicPr>
            <a:picLocks noChangeAspect="1" noChangeArrowheads="1"/>
          </p:cNvPicPr>
          <p:nvPr/>
        </p:nvPicPr>
        <p:blipFill>
          <a:blip r:embed="rId2" cstate="print"/>
          <a:srcRect/>
          <a:stretch>
            <a:fillRect/>
          </a:stretch>
        </p:blipFill>
        <p:spPr bwMode="auto">
          <a:xfrm>
            <a:off x="179388" y="179388"/>
            <a:ext cx="1979612" cy="1185862"/>
          </a:xfrm>
          <a:prstGeom prst="rect">
            <a:avLst/>
          </a:prstGeom>
          <a:noFill/>
        </p:spPr>
      </p:pic>
    </p:spTree>
  </p:cSld>
  <p:clrMapOvr>
    <a:masterClrMapping/>
  </p:clrMapOvr>
  <p:timing>
    <p:tnLst>
      <p:par>
        <p:cTn id="1" dur="indefinite" restart="never" nodeType="tmRoot"/>
      </p:par>
    </p:tnLst>
  </p:timing>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2571736" y="4800600"/>
            <a:ext cx="6072230" cy="566738"/>
          </a:xfrm>
        </p:spPr>
        <p:txBody>
          <a:bodyPr anchor="b"/>
          <a:lstStyle>
            <a:lvl1pPr algn="l">
              <a:defRPr sz="2000" b="1"/>
            </a:lvl1pPr>
          </a:lstStyle>
          <a:p>
            <a:r>
              <a:rPr lang="fi-FI" smtClean="0"/>
              <a:t>Muokkaa perustyyl. napsautt.</a:t>
            </a:r>
            <a:endParaRPr lang="fi-FI" dirty="0"/>
          </a:p>
        </p:txBody>
      </p:sp>
      <p:sp>
        <p:nvSpPr>
          <p:cNvPr id="3" name="Kuvan paikkamerkki 2"/>
          <p:cNvSpPr>
            <a:spLocks noGrp="1"/>
          </p:cNvSpPr>
          <p:nvPr>
            <p:ph type="pic" idx="1"/>
          </p:nvPr>
        </p:nvSpPr>
        <p:spPr>
          <a:xfrm>
            <a:off x="2571736" y="612775"/>
            <a:ext cx="6072230" cy="4114800"/>
          </a:xfrm>
        </p:spPr>
        <p:txBody>
          <a:bodyPr/>
          <a:lstStyle>
            <a:lvl1pPr marL="0" indent="0">
              <a:buNone/>
              <a:defRPr sz="32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fi-FI" dirty="0"/>
          </a:p>
        </p:txBody>
      </p:sp>
      <p:sp>
        <p:nvSpPr>
          <p:cNvPr id="4" name="Tekstin paikkamerkki 3"/>
          <p:cNvSpPr>
            <a:spLocks noGrp="1"/>
          </p:cNvSpPr>
          <p:nvPr>
            <p:ph type="body" sz="half" idx="2"/>
          </p:nvPr>
        </p:nvSpPr>
        <p:spPr>
          <a:xfrm>
            <a:off x="2571736" y="5367338"/>
            <a:ext cx="6072230" cy="633430"/>
          </a:xfrm>
        </p:spPr>
        <p:txBody>
          <a:bodyPr/>
          <a:lstStyle>
            <a:lvl1pPr marL="0" indent="0">
              <a:buNone/>
              <a:defRPr sz="1600">
                <a:solidFill>
                  <a:srgbClr val="00000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lvl1pPr algn="r">
              <a:defRPr/>
            </a:lvl1pPr>
          </a:lstStyle>
          <a:p>
            <a:pPr algn="r"/>
            <a:fld id="{3E2E9C67-63C6-4E1D-8A95-2B75655CC42E}" type="datetime1">
              <a:rPr lang="fi-FI" smtClean="0"/>
              <a:pPr algn="r"/>
              <a:t>7.3.2013</a:t>
            </a:fld>
            <a:endParaRPr lang="fi-FI" dirty="0"/>
          </a:p>
        </p:txBody>
      </p:sp>
      <p:sp>
        <p:nvSpPr>
          <p:cNvPr id="6" name="Alatunnisteen paikkamerkki 5"/>
          <p:cNvSpPr>
            <a:spLocks noGrp="1"/>
          </p:cNvSpPr>
          <p:nvPr>
            <p:ph type="ftr" sz="quarter" idx="11"/>
          </p:nvPr>
        </p:nvSpPr>
        <p:spPr/>
        <p:txBody>
          <a:bodyPr/>
          <a:lstStyle/>
          <a:p>
            <a:r>
              <a:rPr lang="fi-FI" smtClean="0"/>
              <a:t>Tekijätiedot ja/tai esityksen nimi</a:t>
            </a:r>
            <a:endParaRPr lang="fi-FI" dirty="0"/>
          </a:p>
        </p:txBody>
      </p:sp>
      <p:sp>
        <p:nvSpPr>
          <p:cNvPr id="7" name="Dian numeron paikkamerkki 6"/>
          <p:cNvSpPr>
            <a:spLocks noGrp="1"/>
          </p:cNvSpPr>
          <p:nvPr>
            <p:ph type="sldNum" sz="quarter" idx="12"/>
          </p:nvPr>
        </p:nvSpPr>
        <p:spPr/>
        <p:txBody>
          <a:bodyPr/>
          <a:lstStyle/>
          <a:p>
            <a:fld id="{66FEFC3C-A022-415C-A78A-DD611A1FDEA9}" type="slidenum">
              <a:rPr lang="fi-FI" smtClean="0"/>
              <a:pPr/>
              <a:t>‹#›</a:t>
            </a:fld>
            <a:endParaRPr lang="fi-FI" dirty="0"/>
          </a:p>
        </p:txBody>
      </p:sp>
      <p:pic>
        <p:nvPicPr>
          <p:cNvPr id="8" name="Picture 16" descr="pikkulogo"/>
          <p:cNvPicPr>
            <a:picLocks noChangeAspect="1" noChangeArrowheads="1"/>
          </p:cNvPicPr>
          <p:nvPr/>
        </p:nvPicPr>
        <p:blipFill>
          <a:blip r:embed="rId2" cstate="print"/>
          <a:srcRect/>
          <a:stretch>
            <a:fillRect/>
          </a:stretch>
        </p:blipFill>
        <p:spPr bwMode="auto">
          <a:xfrm>
            <a:off x="179388" y="179388"/>
            <a:ext cx="1979612" cy="1185862"/>
          </a:xfrm>
          <a:prstGeom prst="rect">
            <a:avLst/>
          </a:prstGeom>
          <a:noFill/>
        </p:spPr>
      </p:pic>
    </p:spTree>
  </p:cSld>
  <p:clrMapOvr>
    <a:masterClrMapping/>
  </p:clrMapOvr>
  <p:timing>
    <p:tnLst>
      <p:par>
        <p:cTn id="1" dur="indefinite" restart="never" nodeType="tmRoot"/>
      </p:par>
    </p:tnLst>
  </p:timing>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2570400" y="550800"/>
            <a:ext cx="6120000" cy="1143000"/>
          </a:xfrm>
          <a:prstGeom prst="rect">
            <a:avLst/>
          </a:prstGeom>
        </p:spPr>
        <p:txBody>
          <a:bodyPr vert="horz" lIns="91440" tIns="45720" rIns="91440" bIns="45720" rtlCol="0" anchor="t">
            <a:normAutofit/>
          </a:bodyPr>
          <a:lstStyle/>
          <a:p>
            <a:r>
              <a:rPr lang="fi-FI" noProof="0" dirty="0" smtClean="0"/>
              <a:t>Muokkaa </a:t>
            </a:r>
            <a:r>
              <a:rPr lang="fi-FI" noProof="0" dirty="0" err="1" smtClean="0"/>
              <a:t>perustyyl</a:t>
            </a:r>
            <a:r>
              <a:rPr lang="fi-FI" noProof="0" dirty="0" smtClean="0"/>
              <a:t>. </a:t>
            </a:r>
            <a:r>
              <a:rPr lang="fi-FI" noProof="0" dirty="0" err="1" smtClean="0"/>
              <a:t>napsautt</a:t>
            </a:r>
            <a:r>
              <a:rPr lang="fi-FI" noProof="0" dirty="0" smtClean="0"/>
              <a:t>.</a:t>
            </a:r>
            <a:endParaRPr lang="fi-FI" noProof="0" dirty="0"/>
          </a:p>
        </p:txBody>
      </p:sp>
      <p:sp>
        <p:nvSpPr>
          <p:cNvPr id="3" name="Tekstin paikkamerkki 2"/>
          <p:cNvSpPr>
            <a:spLocks noGrp="1"/>
          </p:cNvSpPr>
          <p:nvPr>
            <p:ph type="body" idx="1"/>
          </p:nvPr>
        </p:nvSpPr>
        <p:spPr>
          <a:xfrm>
            <a:off x="1188000" y="1932206"/>
            <a:ext cx="7506000" cy="4068000"/>
          </a:xfrm>
          <a:prstGeom prst="rect">
            <a:avLst/>
          </a:prstGeom>
        </p:spPr>
        <p:txBody>
          <a:bodyPr vert="horz" lIns="91440" tIns="45720" rIns="91440" bIns="45720" rtlCol="0">
            <a:normAutofit/>
          </a:bodyPr>
          <a:lstStyle/>
          <a:p>
            <a:pPr lvl="0"/>
            <a:r>
              <a:rPr lang="fi-FI" noProof="0" dirty="0" smtClean="0"/>
              <a:t>Muokkaa tekstin perustyylejä napsauttamalla</a:t>
            </a:r>
          </a:p>
          <a:p>
            <a:pPr lvl="1"/>
            <a:r>
              <a:rPr lang="fi-FI" noProof="0" dirty="0" smtClean="0"/>
              <a:t>toinen taso</a:t>
            </a:r>
          </a:p>
          <a:p>
            <a:pPr lvl="2"/>
            <a:r>
              <a:rPr lang="fi-FI" noProof="0" dirty="0" smtClean="0"/>
              <a:t>kolmas taso</a:t>
            </a:r>
          </a:p>
          <a:p>
            <a:pPr lvl="3"/>
            <a:r>
              <a:rPr lang="fi-FI" noProof="0" dirty="0" smtClean="0"/>
              <a:t>neljäs taso</a:t>
            </a:r>
          </a:p>
          <a:p>
            <a:pPr lvl="4"/>
            <a:r>
              <a:rPr lang="fi-FI" noProof="0" dirty="0" smtClean="0"/>
              <a:t>viides taso</a:t>
            </a:r>
            <a:endParaRPr lang="fi-FI" noProof="0" dirty="0"/>
          </a:p>
        </p:txBody>
      </p:sp>
      <p:sp>
        <p:nvSpPr>
          <p:cNvPr id="4" name="Päivämäärän paikkamerkki 3"/>
          <p:cNvSpPr>
            <a:spLocks noGrp="1"/>
          </p:cNvSpPr>
          <p:nvPr>
            <p:ph type="dt" sz="half" idx="2"/>
          </p:nvPr>
        </p:nvSpPr>
        <p:spPr>
          <a:xfrm>
            <a:off x="6661458" y="6215082"/>
            <a:ext cx="2133600" cy="252000"/>
          </a:xfrm>
          <a:prstGeom prst="rect">
            <a:avLst/>
          </a:prstGeom>
        </p:spPr>
        <p:txBody>
          <a:bodyPr vert="horz" lIns="91440" tIns="45720" rIns="91440" bIns="45720" rtlCol="0" anchor="ctr"/>
          <a:lstStyle>
            <a:lvl1pPr algn="just">
              <a:defRPr sz="1100">
                <a:solidFill>
                  <a:schemeClr val="accent3"/>
                </a:solidFill>
              </a:defRPr>
            </a:lvl1pPr>
          </a:lstStyle>
          <a:p>
            <a:pPr algn="r"/>
            <a:fld id="{3E2E9C67-63C6-4E1D-8A95-2B75655CC42E}" type="datetime1">
              <a:rPr lang="fi-FI" noProof="0" smtClean="0"/>
              <a:pPr algn="r"/>
              <a:t>7.3.2013</a:t>
            </a:fld>
            <a:endParaRPr lang="fi-FI" noProof="0" dirty="0"/>
          </a:p>
        </p:txBody>
      </p:sp>
      <p:sp>
        <p:nvSpPr>
          <p:cNvPr id="5" name="Alatunnisteen paikkamerkki 4"/>
          <p:cNvSpPr>
            <a:spLocks noGrp="1"/>
          </p:cNvSpPr>
          <p:nvPr>
            <p:ph type="ftr" sz="quarter" idx="3"/>
          </p:nvPr>
        </p:nvSpPr>
        <p:spPr>
          <a:xfrm>
            <a:off x="324000" y="6215082"/>
            <a:ext cx="5040000" cy="252000"/>
          </a:xfrm>
          <a:prstGeom prst="rect">
            <a:avLst/>
          </a:prstGeom>
        </p:spPr>
        <p:txBody>
          <a:bodyPr vert="horz" lIns="91440" tIns="45720" rIns="91440" bIns="45720" rtlCol="0" anchor="ctr"/>
          <a:lstStyle>
            <a:lvl1pPr algn="l">
              <a:defRPr sz="1100">
                <a:solidFill>
                  <a:schemeClr val="accent3"/>
                </a:solidFill>
              </a:defRPr>
            </a:lvl1pPr>
          </a:lstStyle>
          <a:p>
            <a:r>
              <a:rPr lang="fi-FI" noProof="0" dirty="0" smtClean="0"/>
              <a:t>Tekijätiedot ja/tai esityksen nimi</a:t>
            </a:r>
            <a:endParaRPr lang="fi-FI" noProof="0" dirty="0"/>
          </a:p>
        </p:txBody>
      </p:sp>
      <p:sp>
        <p:nvSpPr>
          <p:cNvPr id="6" name="Dian numeron paikkamerkki 5"/>
          <p:cNvSpPr>
            <a:spLocks noGrp="1"/>
          </p:cNvSpPr>
          <p:nvPr>
            <p:ph type="sldNum" sz="quarter" idx="4"/>
          </p:nvPr>
        </p:nvSpPr>
        <p:spPr>
          <a:xfrm>
            <a:off x="8018780" y="6463148"/>
            <a:ext cx="757214" cy="252000"/>
          </a:xfrm>
          <a:prstGeom prst="rect">
            <a:avLst/>
          </a:prstGeom>
        </p:spPr>
        <p:txBody>
          <a:bodyPr vert="horz" lIns="91440" tIns="45720" rIns="91440" bIns="45720" rtlCol="0" anchor="ctr"/>
          <a:lstStyle>
            <a:lvl1pPr algn="r">
              <a:defRPr sz="1100">
                <a:solidFill>
                  <a:schemeClr val="accent3"/>
                </a:solidFill>
              </a:defRPr>
            </a:lvl1pPr>
          </a:lstStyle>
          <a:p>
            <a:fld id="{66FEFC3C-A022-415C-A78A-DD611A1FDEA9}" type="slidenum">
              <a:rPr lang="fi-FI" noProof="0" smtClean="0"/>
              <a:pPr/>
              <a:t>‹#›</a:t>
            </a:fld>
            <a:endParaRPr lang="fi-FI" noProof="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iming>
    <p:tnLst>
      <p:par>
        <p:cTn id="1" dur="indefinite" restart="never" nodeType="tmRoot"/>
      </p:par>
    </p:tnLst>
  </p:timing>
  <p:hf hdr="0"/>
  <p:txStyles>
    <p:titleStyle>
      <a:lvl1pPr algn="l" defTabSz="9144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rgbClr val="00000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rgbClr val="0000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rgbClr val="00000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rgbClr val="0000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ASA</a:t>
            </a:r>
            <a:endParaRPr lang="fi-FI" dirty="0"/>
          </a:p>
        </p:txBody>
      </p:sp>
      <p:sp>
        <p:nvSpPr>
          <p:cNvPr id="3" name="Alaotsikko 2"/>
          <p:cNvSpPr>
            <a:spLocks noGrp="1"/>
          </p:cNvSpPr>
          <p:nvPr>
            <p:ph type="subTitle" idx="1"/>
          </p:nvPr>
        </p:nvSpPr>
        <p:spPr>
          <a:xfrm>
            <a:off x="2339752" y="4005064"/>
            <a:ext cx="5745672" cy="1256912"/>
          </a:xfrm>
        </p:spPr>
        <p:txBody>
          <a:bodyPr>
            <a:normAutofit fontScale="85000" lnSpcReduction="20000"/>
          </a:bodyPr>
          <a:lstStyle/>
          <a:p>
            <a:r>
              <a:rPr lang="fi-FI" dirty="0" smtClean="0"/>
              <a:t>ASA </a:t>
            </a:r>
            <a:r>
              <a:rPr lang="fi-FI" dirty="0" smtClean="0"/>
              <a:t>rekisteri</a:t>
            </a:r>
          </a:p>
          <a:p>
            <a:r>
              <a:rPr lang="fi-FI" dirty="0" smtClean="0"/>
              <a:t>Laki 716/2000 </a:t>
            </a:r>
            <a:r>
              <a:rPr lang="fi-FI" dirty="0" err="1" smtClean="0"/>
              <a:t>Vna</a:t>
            </a:r>
            <a:r>
              <a:rPr lang="fi-FI" dirty="0" smtClean="0"/>
              <a:t> työhön liittyvän syöpävaaran torjunnasta</a:t>
            </a:r>
            <a:endParaRPr lang="fi-FI" dirty="0" smtClean="0"/>
          </a:p>
          <a:p>
            <a:r>
              <a:rPr lang="fi-FI" dirty="0" smtClean="0"/>
              <a:t>Laki </a:t>
            </a:r>
            <a:r>
              <a:rPr lang="fi-FI" dirty="0" smtClean="0"/>
              <a:t>717/2001 Syöpäsairauden aineille ammatissaan altistuvien 		       rekisteristä</a:t>
            </a:r>
          </a:p>
          <a:p>
            <a:r>
              <a:rPr lang="fi-FI" dirty="0" smtClean="0"/>
              <a:t>Laki 1557/2009 Muutokset</a:t>
            </a:r>
          </a:p>
          <a:p>
            <a:endParaRPr lang="fi-FI" dirty="0"/>
          </a:p>
        </p:txBody>
      </p:sp>
    </p:spTree>
    <p:extLst>
      <p:ext uri="{BB962C8B-B14F-4D97-AF65-F5344CB8AC3E}">
        <p14:creationId xmlns:p14="http://schemas.microsoft.com/office/powerpoint/2010/main" val="275982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ASA</a:t>
            </a:r>
            <a:endParaRPr lang="fi-FI" dirty="0"/>
          </a:p>
        </p:txBody>
      </p:sp>
      <p:sp>
        <p:nvSpPr>
          <p:cNvPr id="3" name="Sisällön paikkamerkki 2"/>
          <p:cNvSpPr>
            <a:spLocks noGrp="1"/>
          </p:cNvSpPr>
          <p:nvPr>
            <p:ph idx="1"/>
          </p:nvPr>
        </p:nvSpPr>
        <p:spPr/>
        <p:txBody>
          <a:bodyPr/>
          <a:lstStyle/>
          <a:p>
            <a:pPr marL="0" indent="0">
              <a:buNone/>
            </a:pPr>
            <a:endParaRPr lang="fi-FI" dirty="0"/>
          </a:p>
          <a:p>
            <a:endParaRPr lang="fi-FI" dirty="0"/>
          </a:p>
          <a:p>
            <a:pPr marL="0" indent="0">
              <a:buNone/>
            </a:pPr>
            <a:r>
              <a:rPr lang="fi-FI" b="1" dirty="0"/>
              <a:t> </a:t>
            </a:r>
            <a:r>
              <a:rPr lang="fi-FI" b="1" dirty="0" smtClean="0"/>
              <a:t>   Rekisterin käyttötarkoitus on:</a:t>
            </a:r>
            <a:endParaRPr lang="fi-FI" b="1" dirty="0"/>
          </a:p>
          <a:p>
            <a:r>
              <a:rPr lang="fi-FI" dirty="0"/>
              <a:t>Syöpäsairauden vaaraa aiheuttaville aineille ja menetelmille ammatissaan altistuvien seurantaa, sairauden ennaltaehkäisyä sekä tutkimusta varten pidetään työnantajakohtaista luetteloa sekä valtakunnallista rekisteriä</a:t>
            </a:r>
          </a:p>
          <a:p>
            <a:endParaRPr lang="fi-FI" dirty="0"/>
          </a:p>
        </p:txBody>
      </p:sp>
      <p:sp>
        <p:nvSpPr>
          <p:cNvPr id="4" name="Päivämäärän paikkamerkki 3"/>
          <p:cNvSpPr>
            <a:spLocks noGrp="1"/>
          </p:cNvSpPr>
          <p:nvPr>
            <p:ph type="dt" sz="half" idx="10"/>
          </p:nvPr>
        </p:nvSpPr>
        <p:spPr/>
        <p:txBody>
          <a:bodyPr/>
          <a:lstStyle/>
          <a:p>
            <a:pPr algn="r"/>
            <a:fld id="{3E2E9C67-63C6-4E1D-8A95-2B75655CC42E}" type="datetime1">
              <a:rPr lang="fi-FI" noProof="0" smtClean="0"/>
              <a:pPr algn="r"/>
              <a:t>7.3.2013</a:t>
            </a:fld>
            <a:endParaRPr lang="fi-FI" noProof="0"/>
          </a:p>
        </p:txBody>
      </p:sp>
      <p:sp>
        <p:nvSpPr>
          <p:cNvPr id="5" name="Alatunnisteen paikkamerkki 4"/>
          <p:cNvSpPr>
            <a:spLocks noGrp="1"/>
          </p:cNvSpPr>
          <p:nvPr>
            <p:ph type="ftr" sz="quarter" idx="11"/>
          </p:nvPr>
        </p:nvSpPr>
        <p:spPr/>
        <p:txBody>
          <a:bodyPr/>
          <a:lstStyle/>
          <a:p>
            <a:r>
              <a:rPr lang="fi-FI" dirty="0" smtClean="0"/>
              <a:t>Työsuojeluvaltuutettu Reino Leimola</a:t>
            </a:r>
            <a:endParaRPr lang="fi-FI" noProof="0" dirty="0"/>
          </a:p>
        </p:txBody>
      </p:sp>
      <p:sp>
        <p:nvSpPr>
          <p:cNvPr id="6" name="Dian numeron paikkamerkki 5"/>
          <p:cNvSpPr>
            <a:spLocks noGrp="1"/>
          </p:cNvSpPr>
          <p:nvPr>
            <p:ph type="sldNum" sz="quarter" idx="12"/>
          </p:nvPr>
        </p:nvSpPr>
        <p:spPr/>
        <p:txBody>
          <a:bodyPr/>
          <a:lstStyle/>
          <a:p>
            <a:fld id="{66FEFC3C-A022-415C-A78A-DD611A1FDEA9}" type="slidenum">
              <a:rPr lang="fi-FI" noProof="0" smtClean="0"/>
              <a:pPr/>
              <a:t>2</a:t>
            </a:fld>
            <a:endParaRPr lang="fi-FI" noProof="0"/>
          </a:p>
        </p:txBody>
      </p:sp>
    </p:spTree>
    <p:extLst>
      <p:ext uri="{BB962C8B-B14F-4D97-AF65-F5344CB8AC3E}">
        <p14:creationId xmlns:p14="http://schemas.microsoft.com/office/powerpoint/2010/main" val="194669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ASA</a:t>
            </a:r>
            <a:endParaRPr lang="fi-FI" dirty="0"/>
          </a:p>
        </p:txBody>
      </p:sp>
      <p:sp>
        <p:nvSpPr>
          <p:cNvPr id="3" name="Sisällön paikkamerkki 2"/>
          <p:cNvSpPr>
            <a:spLocks noGrp="1"/>
          </p:cNvSpPr>
          <p:nvPr>
            <p:ph idx="1"/>
          </p:nvPr>
        </p:nvSpPr>
        <p:spPr/>
        <p:txBody>
          <a:bodyPr>
            <a:normAutofit fontScale="62500" lnSpcReduction="20000"/>
          </a:bodyPr>
          <a:lstStyle/>
          <a:p>
            <a:pPr marL="0" indent="0">
              <a:buNone/>
            </a:pPr>
            <a:r>
              <a:rPr lang="fi-FI" b="1" dirty="0"/>
              <a:t> </a:t>
            </a:r>
            <a:r>
              <a:rPr lang="fi-FI" b="1" dirty="0" smtClean="0"/>
              <a:t>     Tietolähteet </a:t>
            </a:r>
            <a:r>
              <a:rPr lang="fi-FI" b="1" dirty="0"/>
              <a:t>ja tietosisältö</a:t>
            </a:r>
          </a:p>
          <a:p>
            <a:r>
              <a:rPr lang="fi-FI" dirty="0"/>
              <a:t>Työnantajan on pidettävä luetteloa työpaikalla käytettävistä ja esiintyvistä syöpäsairauden vaaraa aiheuttavista tekijöistä ja niitä sisältävistä tuotteista sekä niistä työntekijöistä, jotka altistuvat syöpäsairauden vaaraa aiheuttaville tekijöille työssään merkittävästi enemmän kuin sellaiset henkilöt, joilta puuttuu erityinen altistuminen tekijälle. Työnantajan pitämään luetteloon on merkittävä työosastoittain ja kalenterivuosittain:</a:t>
            </a:r>
          </a:p>
          <a:p>
            <a:r>
              <a:rPr lang="fi-FI" dirty="0"/>
              <a:t>1) työnantajaa koskevat tiedot;</a:t>
            </a:r>
          </a:p>
          <a:p>
            <a:r>
              <a:rPr lang="fi-FI" dirty="0"/>
              <a:t>2) käytetyt ja esiintyvät syöpäsairauden vaaraa aiheuttavat aineet;</a:t>
            </a:r>
          </a:p>
          <a:p>
            <a:r>
              <a:rPr lang="fi-FI" dirty="0"/>
              <a:t>3) syöpäsairauden vaaraa aiheuttavaa ainetta sisältävät tuotteet ja niiden käyttömäärät vuosittain;</a:t>
            </a:r>
          </a:p>
          <a:p>
            <a:r>
              <a:rPr lang="fi-FI" dirty="0"/>
              <a:t>4) syöpäsairauden vaaraa aiheuttavan aineen käyttötapa tai muu sille altistumista aiheuttava syy;</a:t>
            </a:r>
          </a:p>
          <a:p>
            <a:r>
              <a:rPr lang="fi-FI" dirty="0"/>
              <a:t>5) työntekijöiden altistumisen mitattu määrä, jos tieto on käytettävissä;</a:t>
            </a:r>
          </a:p>
          <a:p>
            <a:r>
              <a:rPr lang="fi-FI" dirty="0"/>
              <a:t>6) altistettujen työntekijöiden nimet, henkilötunnukset, ammatit ja altistumistiedon peruste.</a:t>
            </a:r>
          </a:p>
          <a:p>
            <a:r>
              <a:rPr lang="fi-FI" dirty="0"/>
              <a:t>Työnantajan on tiedotettava työntekijöille ja heidän edustajilleen luettelon pitämisestä.</a:t>
            </a:r>
          </a:p>
          <a:p>
            <a:endParaRPr lang="fi-FI" dirty="0"/>
          </a:p>
        </p:txBody>
      </p:sp>
      <p:sp>
        <p:nvSpPr>
          <p:cNvPr id="4" name="Päivämäärän paikkamerkki 3"/>
          <p:cNvSpPr>
            <a:spLocks noGrp="1"/>
          </p:cNvSpPr>
          <p:nvPr>
            <p:ph type="dt" sz="half" idx="10"/>
          </p:nvPr>
        </p:nvSpPr>
        <p:spPr/>
        <p:txBody>
          <a:bodyPr/>
          <a:lstStyle/>
          <a:p>
            <a:pPr algn="r"/>
            <a:fld id="{3E2E9C67-63C6-4E1D-8A95-2B75655CC42E}" type="datetime1">
              <a:rPr lang="fi-FI" noProof="0" smtClean="0"/>
              <a:pPr algn="r"/>
              <a:t>7.3.2013</a:t>
            </a:fld>
            <a:endParaRPr lang="fi-FI" noProof="0"/>
          </a:p>
        </p:txBody>
      </p:sp>
      <p:sp>
        <p:nvSpPr>
          <p:cNvPr id="5" name="Alatunnisteen paikkamerkki 4"/>
          <p:cNvSpPr>
            <a:spLocks noGrp="1"/>
          </p:cNvSpPr>
          <p:nvPr>
            <p:ph type="ftr" sz="quarter" idx="11"/>
          </p:nvPr>
        </p:nvSpPr>
        <p:spPr/>
        <p:txBody>
          <a:bodyPr/>
          <a:lstStyle/>
          <a:p>
            <a:r>
              <a:rPr lang="fi-FI" dirty="0" smtClean="0"/>
              <a:t>Työsuojeluvaltuutettu Reino Leimola</a:t>
            </a:r>
            <a:endParaRPr lang="fi-FI" noProof="0" dirty="0"/>
          </a:p>
        </p:txBody>
      </p:sp>
      <p:sp>
        <p:nvSpPr>
          <p:cNvPr id="6" name="Dian numeron paikkamerkki 5"/>
          <p:cNvSpPr>
            <a:spLocks noGrp="1"/>
          </p:cNvSpPr>
          <p:nvPr>
            <p:ph type="sldNum" sz="quarter" idx="12"/>
          </p:nvPr>
        </p:nvSpPr>
        <p:spPr/>
        <p:txBody>
          <a:bodyPr/>
          <a:lstStyle/>
          <a:p>
            <a:fld id="{66FEFC3C-A022-415C-A78A-DD611A1FDEA9}" type="slidenum">
              <a:rPr lang="fi-FI" noProof="0" smtClean="0"/>
              <a:pPr/>
              <a:t>3</a:t>
            </a:fld>
            <a:endParaRPr lang="fi-FI" noProof="0"/>
          </a:p>
        </p:txBody>
      </p:sp>
    </p:spTree>
    <p:extLst>
      <p:ext uri="{BB962C8B-B14F-4D97-AF65-F5344CB8AC3E}">
        <p14:creationId xmlns:p14="http://schemas.microsoft.com/office/powerpoint/2010/main" val="2688357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ASA</a:t>
            </a:r>
            <a:endParaRPr lang="fi-FI" dirty="0"/>
          </a:p>
        </p:txBody>
      </p:sp>
      <p:sp>
        <p:nvSpPr>
          <p:cNvPr id="3" name="Sisällön paikkamerkki 2"/>
          <p:cNvSpPr>
            <a:spLocks noGrp="1"/>
          </p:cNvSpPr>
          <p:nvPr>
            <p:ph idx="1"/>
          </p:nvPr>
        </p:nvSpPr>
        <p:spPr/>
        <p:txBody>
          <a:bodyPr>
            <a:normAutofit fontScale="70000" lnSpcReduction="20000"/>
          </a:bodyPr>
          <a:lstStyle/>
          <a:p>
            <a:pPr marL="0" indent="0">
              <a:buNone/>
            </a:pPr>
            <a:r>
              <a:rPr lang="fi-FI" b="1" dirty="0" smtClean="0"/>
              <a:t>      Ketkä </a:t>
            </a:r>
            <a:r>
              <a:rPr lang="fi-FI" b="1" dirty="0"/>
              <a:t>ilmoitetaan?</a:t>
            </a:r>
          </a:p>
          <a:p>
            <a:r>
              <a:rPr lang="fi-FI" dirty="0"/>
              <a:t>Työnantajat ovat velvollisia ilmoittamaan vuosittain perustiedot työpaikasta ja luettelon ympäristön syöpäsairauden vaaraa aiheuttaville aineille altistuneista työntekijöistä. </a:t>
            </a:r>
            <a:r>
              <a:rPr lang="fi-FI" dirty="0" smtClean="0"/>
              <a:t>ASA- rekisteriin </a:t>
            </a:r>
            <a:r>
              <a:rPr lang="fi-FI" dirty="0"/>
              <a:t>tulee ilmoittaa työntekijät, jotka ovat altistuneet syöpäsairauden vaaraa aiheuttaville aineille kyseisenä vuonna merkittävän osan työajastaan, vähintään 20 työpäivän ajan tai joiden altistuminen on todettu </a:t>
            </a:r>
            <a:r>
              <a:rPr lang="fi-FI" dirty="0" smtClean="0"/>
              <a:t>työhygieenisillä </a:t>
            </a:r>
            <a:r>
              <a:rPr lang="fi-FI" dirty="0"/>
              <a:t>mittauksilla. Altistuminen voi olla yhtäjaksoista tai tapahtua usean työjakson aikana. Merkittävä kerta-altistuminen esim. onnettomuustilanteessa edellyttää myös ilmoituksen tekemistä. Työntekijän katsotaan altistuvan merkittävän osan työajastaan, jos hän altistuu vähintään 2 - 4 tuntia päivässä. Jos syöpävaarallista ainetta käytetään vain suljetussa järjestelmässä eikä altistumista tapahdu, ilmoitusta ei tarvitse tehdä. </a:t>
            </a:r>
            <a:r>
              <a:rPr lang="fi-FI" dirty="0" smtClean="0"/>
              <a:t>ASA- rekisteriin </a:t>
            </a:r>
            <a:r>
              <a:rPr lang="fi-FI" dirty="0"/>
              <a:t>ilmoittamisen tulee perustua työpaikalla perusteelliseen riskinarviointiin Valtioneuvoston päätöksen mukaisesti.</a:t>
            </a:r>
          </a:p>
          <a:p>
            <a:pPr marL="0" indent="0">
              <a:buNone/>
            </a:pPr>
            <a:endParaRPr lang="fi-FI" dirty="0"/>
          </a:p>
        </p:txBody>
      </p:sp>
      <p:sp>
        <p:nvSpPr>
          <p:cNvPr id="4" name="Päivämäärän paikkamerkki 3"/>
          <p:cNvSpPr>
            <a:spLocks noGrp="1"/>
          </p:cNvSpPr>
          <p:nvPr>
            <p:ph type="dt" sz="half" idx="10"/>
          </p:nvPr>
        </p:nvSpPr>
        <p:spPr/>
        <p:txBody>
          <a:bodyPr/>
          <a:lstStyle/>
          <a:p>
            <a:pPr algn="r"/>
            <a:fld id="{3E2E9C67-63C6-4E1D-8A95-2B75655CC42E}" type="datetime1">
              <a:rPr lang="fi-FI" noProof="0" smtClean="0"/>
              <a:pPr algn="r"/>
              <a:t>7.3.2013</a:t>
            </a:fld>
            <a:endParaRPr lang="fi-FI" noProof="0"/>
          </a:p>
        </p:txBody>
      </p:sp>
      <p:sp>
        <p:nvSpPr>
          <p:cNvPr id="5" name="Alatunnisteen paikkamerkki 4"/>
          <p:cNvSpPr>
            <a:spLocks noGrp="1"/>
          </p:cNvSpPr>
          <p:nvPr>
            <p:ph type="ftr" sz="quarter" idx="11"/>
          </p:nvPr>
        </p:nvSpPr>
        <p:spPr/>
        <p:txBody>
          <a:bodyPr/>
          <a:lstStyle/>
          <a:p>
            <a:r>
              <a:rPr lang="fi-FI" dirty="0" smtClean="0"/>
              <a:t>Työsuojeluvaltuutettu Reino Leimola</a:t>
            </a:r>
            <a:endParaRPr lang="fi-FI" noProof="0" dirty="0"/>
          </a:p>
        </p:txBody>
      </p:sp>
      <p:sp>
        <p:nvSpPr>
          <p:cNvPr id="6" name="Dian numeron paikkamerkki 5"/>
          <p:cNvSpPr>
            <a:spLocks noGrp="1"/>
          </p:cNvSpPr>
          <p:nvPr>
            <p:ph type="sldNum" sz="quarter" idx="12"/>
          </p:nvPr>
        </p:nvSpPr>
        <p:spPr/>
        <p:txBody>
          <a:bodyPr/>
          <a:lstStyle/>
          <a:p>
            <a:fld id="{66FEFC3C-A022-415C-A78A-DD611A1FDEA9}" type="slidenum">
              <a:rPr lang="fi-FI" noProof="0" smtClean="0"/>
              <a:pPr/>
              <a:t>4</a:t>
            </a:fld>
            <a:endParaRPr lang="fi-FI" noProof="0"/>
          </a:p>
        </p:txBody>
      </p:sp>
    </p:spTree>
    <p:extLst>
      <p:ext uri="{BB962C8B-B14F-4D97-AF65-F5344CB8AC3E}">
        <p14:creationId xmlns:p14="http://schemas.microsoft.com/office/powerpoint/2010/main" val="2541411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ASA</a:t>
            </a:r>
            <a:endParaRPr lang="fi-FI" dirty="0"/>
          </a:p>
        </p:txBody>
      </p:sp>
      <p:sp>
        <p:nvSpPr>
          <p:cNvPr id="3" name="Sisällön paikkamerkki 2"/>
          <p:cNvSpPr>
            <a:spLocks noGrp="1"/>
          </p:cNvSpPr>
          <p:nvPr>
            <p:ph idx="1"/>
          </p:nvPr>
        </p:nvSpPr>
        <p:spPr/>
        <p:txBody>
          <a:bodyPr>
            <a:normAutofit fontScale="62500" lnSpcReduction="20000"/>
          </a:bodyPr>
          <a:lstStyle/>
          <a:p>
            <a:r>
              <a:rPr lang="fi-FI" b="1" dirty="0"/>
              <a:t>Rangaistukset</a:t>
            </a:r>
          </a:p>
          <a:p>
            <a:r>
              <a:rPr lang="fi-FI" dirty="0"/>
              <a:t>Työnantaja tai tämän edustaja, joka tahallaan tai huolimattomuudesta laiminlyö 3 §:ssä säädetyn tietojen toimittamisvelvollisuuden, on tuomittava </a:t>
            </a:r>
            <a:r>
              <a:rPr lang="fi-FI" i="1" dirty="0"/>
              <a:t>tietojen toimittamisvelvollisuusrikkomuksesta</a:t>
            </a:r>
            <a:r>
              <a:rPr lang="fi-FI" dirty="0"/>
              <a:t> sakkoon</a:t>
            </a:r>
            <a:r>
              <a:rPr lang="fi-FI" dirty="0" smtClean="0"/>
              <a:t>.</a:t>
            </a:r>
          </a:p>
          <a:p>
            <a:r>
              <a:rPr lang="fi-FI" b="1" dirty="0" smtClean="0"/>
              <a:t>Tietojen </a:t>
            </a:r>
            <a:r>
              <a:rPr lang="fi-FI" b="1" dirty="0"/>
              <a:t>toimittaminen keskusrekisteriin ja </a:t>
            </a:r>
            <a:r>
              <a:rPr lang="fi-FI" b="1" dirty="0" smtClean="0"/>
              <a:t>rekisterinpitäjä</a:t>
            </a:r>
          </a:p>
          <a:p>
            <a:pPr marL="0" indent="0">
              <a:buNone/>
            </a:pPr>
            <a:r>
              <a:rPr lang="fi-FI" b="1" dirty="0"/>
              <a:t> </a:t>
            </a:r>
            <a:r>
              <a:rPr lang="fi-FI" b="1" dirty="0" smtClean="0"/>
              <a:t>      3§ Laki 1557/2009</a:t>
            </a:r>
            <a:endParaRPr lang="fi-FI" b="1" dirty="0"/>
          </a:p>
          <a:p>
            <a:r>
              <a:rPr lang="fi-FI" dirty="0"/>
              <a:t>Edellä 2 §:ssä tarkoitetun luettelon sisältämät vuosittaiset tiedot työnantajan on ministeriön julkaisemalla lomakkeella tai muulla vastaavalla tavalla toimitettava seuraavan vuoden maaliskuun 31 päivään mennessä tai, jos työnantaja sitä ennen lopettaa toimintansa, toiminnan loppuessa asianomaiselle aluehallintovirastolle. Aluehallintovirasto toimittaa tiedot edelleen ministeriön pitämään </a:t>
            </a:r>
            <a:r>
              <a:rPr lang="fi-FI" dirty="0" smtClean="0"/>
              <a:t>ASA- rekisteriin</a:t>
            </a:r>
            <a:r>
              <a:rPr lang="fi-FI" dirty="0"/>
              <a:t>. Aluehallintovirasto voi tallettaa itselleen valvontatehtäväänsä varten työnantajan lähettämän luettelon tiedot lukuun ottamatta 2 §:n 1 momentin 6 kohdassa tarkoitettuja henkilötietoja.</a:t>
            </a:r>
          </a:p>
          <a:p>
            <a:r>
              <a:rPr lang="fi-FI" dirty="0"/>
              <a:t>Ministeriö voi antaa </a:t>
            </a:r>
            <a:r>
              <a:rPr lang="fi-FI" dirty="0" smtClean="0"/>
              <a:t>ASA- rekisterin </a:t>
            </a:r>
            <a:r>
              <a:rPr lang="fi-FI" dirty="0"/>
              <a:t>ylläpitämisen Työterveyslaitokselle. Ministeriö valvoo rekisterin ylläpitoa ja sillä on oikeus antaa tarkempia määräyksiä rekisteriin liittyvistä asioista.</a:t>
            </a:r>
          </a:p>
          <a:p>
            <a:pPr marL="0" indent="0">
              <a:buNone/>
            </a:pPr>
            <a:endParaRPr lang="fi-FI" dirty="0"/>
          </a:p>
          <a:p>
            <a:endParaRPr lang="fi-FI" dirty="0" smtClean="0"/>
          </a:p>
          <a:p>
            <a:pPr marL="0" indent="0">
              <a:buNone/>
            </a:pPr>
            <a:endParaRPr lang="fi-FI" dirty="0"/>
          </a:p>
        </p:txBody>
      </p:sp>
      <p:sp>
        <p:nvSpPr>
          <p:cNvPr id="4" name="Päivämäärän paikkamerkki 3"/>
          <p:cNvSpPr>
            <a:spLocks noGrp="1"/>
          </p:cNvSpPr>
          <p:nvPr>
            <p:ph type="dt" sz="half" idx="10"/>
          </p:nvPr>
        </p:nvSpPr>
        <p:spPr/>
        <p:txBody>
          <a:bodyPr/>
          <a:lstStyle/>
          <a:p>
            <a:pPr algn="r"/>
            <a:fld id="{3E2E9C67-63C6-4E1D-8A95-2B75655CC42E}" type="datetime1">
              <a:rPr lang="fi-FI" noProof="0" smtClean="0"/>
              <a:pPr algn="r"/>
              <a:t>7.3.2013</a:t>
            </a:fld>
            <a:endParaRPr lang="fi-FI" noProof="0"/>
          </a:p>
        </p:txBody>
      </p:sp>
      <p:sp>
        <p:nvSpPr>
          <p:cNvPr id="5" name="Alatunnisteen paikkamerkki 4"/>
          <p:cNvSpPr>
            <a:spLocks noGrp="1"/>
          </p:cNvSpPr>
          <p:nvPr>
            <p:ph type="ftr" sz="quarter" idx="11"/>
          </p:nvPr>
        </p:nvSpPr>
        <p:spPr/>
        <p:txBody>
          <a:bodyPr/>
          <a:lstStyle/>
          <a:p>
            <a:r>
              <a:rPr lang="fi-FI" dirty="0" smtClean="0"/>
              <a:t>Työsuojeluvaltuutettu Reino Leimola</a:t>
            </a:r>
            <a:endParaRPr lang="fi-FI" noProof="0" dirty="0"/>
          </a:p>
        </p:txBody>
      </p:sp>
      <p:sp>
        <p:nvSpPr>
          <p:cNvPr id="6" name="Dian numeron paikkamerkki 5"/>
          <p:cNvSpPr>
            <a:spLocks noGrp="1"/>
          </p:cNvSpPr>
          <p:nvPr>
            <p:ph type="sldNum" sz="quarter" idx="12"/>
          </p:nvPr>
        </p:nvSpPr>
        <p:spPr/>
        <p:txBody>
          <a:bodyPr/>
          <a:lstStyle/>
          <a:p>
            <a:fld id="{66FEFC3C-A022-415C-A78A-DD611A1FDEA9}" type="slidenum">
              <a:rPr lang="fi-FI" noProof="0" smtClean="0"/>
              <a:pPr/>
              <a:t>5</a:t>
            </a:fld>
            <a:endParaRPr lang="fi-FI" noProof="0"/>
          </a:p>
        </p:txBody>
      </p:sp>
    </p:spTree>
    <p:extLst>
      <p:ext uri="{BB962C8B-B14F-4D97-AF65-F5344CB8AC3E}">
        <p14:creationId xmlns:p14="http://schemas.microsoft.com/office/powerpoint/2010/main" val="2163006889"/>
      </p:ext>
    </p:extLst>
  </p:cSld>
  <p:clrMapOvr>
    <a:masterClrMapping/>
  </p:clrMapOvr>
</p:sld>
</file>

<file path=ppt/theme/theme1.xml><?xml version="1.0" encoding="utf-8"?>
<a:theme xmlns:a="http://schemas.openxmlformats.org/drawingml/2006/main" name="Blank">
  <a:themeElements>
    <a:clrScheme name="Espoon sininen">
      <a:dk1>
        <a:srgbClr val="249FFF"/>
      </a:dk1>
      <a:lt1>
        <a:sysClr val="window" lastClr="FFFFFF"/>
      </a:lt1>
      <a:dk2>
        <a:srgbClr val="0050BB"/>
      </a:dk2>
      <a:lt2>
        <a:srgbClr val="FFFFFF"/>
      </a:lt2>
      <a:accent1>
        <a:srgbClr val="0050BB"/>
      </a:accent1>
      <a:accent2>
        <a:srgbClr val="249FFF"/>
      </a:accent2>
      <a:accent3>
        <a:srgbClr val="9FC1D3"/>
      </a:accent3>
      <a:accent4>
        <a:srgbClr val="C6DB00"/>
      </a:accent4>
      <a:accent5>
        <a:srgbClr val="FF7300"/>
      </a:accent5>
      <a:accent6>
        <a:srgbClr val="FFCE00"/>
      </a:accent6>
      <a:hlink>
        <a:srgbClr val="249FFF"/>
      </a:hlink>
      <a:folHlink>
        <a:srgbClr val="DB0C41"/>
      </a:folHlink>
    </a:clrScheme>
    <a:fontScheme name="Espo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C92C4C22575AA42BD6B47805318A2BD" ma:contentTypeVersion="0" ma:contentTypeDescription="Create a new document." ma:contentTypeScope="" ma:versionID="8636cd2b160c955210e7e4cf49bf32cb">
  <xsd:schema xmlns:xsd="http://www.w3.org/2001/XMLSchema" xmlns:xs="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B233AA-F623-4B44-8F3B-2B64A74017BE}">
  <ds:schemaRefs>
    <ds:schemaRef ds:uri="http://schemas.microsoft.com/office/infopath/2007/PartnerControls"/>
    <ds:schemaRef ds:uri="http://purl.org/dc/elements/1.1/"/>
    <ds:schemaRef ds:uri="http://purl.org/dc/terms/"/>
    <ds:schemaRef ds:uri="http://purl.org/dc/dcmitype/"/>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CC6D0B4C-104B-4C8D-BF70-EE3A50F74AD4}">
  <ds:schemaRefs>
    <ds:schemaRef ds:uri="http://schemas.microsoft.com/sharepoint/v3/contenttype/forms"/>
  </ds:schemaRefs>
</ds:datastoreItem>
</file>

<file path=customXml/itemProps3.xml><?xml version="1.0" encoding="utf-8"?>
<ds:datastoreItem xmlns:ds="http://schemas.openxmlformats.org/officeDocument/2006/customXml" ds:itemID="{25EF4BB6-7E1C-4F63-8328-109653C8E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blank</Template>
  <TotalTime>34</TotalTime>
  <Words>440</Words>
  <Application>Microsoft Office PowerPoint</Application>
  <PresentationFormat>Näytössä katseltava diaesitys (4:3)</PresentationFormat>
  <Paragraphs>43</Paragraphs>
  <Slides>5</Slides>
  <Notes>0</Notes>
  <HiddenSlides>0</HiddenSlides>
  <MMClips>0</MMClips>
  <ScaleCrop>false</ScaleCrop>
  <HeadingPairs>
    <vt:vector size="4" baseType="variant">
      <vt:variant>
        <vt:lpstr>Teema</vt:lpstr>
      </vt:variant>
      <vt:variant>
        <vt:i4>1</vt:i4>
      </vt:variant>
      <vt:variant>
        <vt:lpstr>Dian otsikot</vt:lpstr>
      </vt:variant>
      <vt:variant>
        <vt:i4>5</vt:i4>
      </vt:variant>
    </vt:vector>
  </HeadingPairs>
  <TitlesOfParts>
    <vt:vector size="6" baseType="lpstr">
      <vt:lpstr>Blank</vt:lpstr>
      <vt:lpstr>ASA</vt:lpstr>
      <vt:lpstr>ASA</vt:lpstr>
      <vt:lpstr>ASA</vt:lpstr>
      <vt:lpstr>ASA</vt:lpstr>
      <vt:lpstr>ASA</vt:lpstr>
    </vt:vector>
  </TitlesOfParts>
  <Company>Espoon kaupunki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ASA</dc:title>
  <dc:creator>Leimola Reino</dc:creator>
  <cp:lastModifiedBy>Leimola Reino</cp:lastModifiedBy>
  <cp:revision>6</cp:revision>
  <dcterms:created xsi:type="dcterms:W3CDTF">2013-03-06T07:13:42Z</dcterms:created>
  <dcterms:modified xsi:type="dcterms:W3CDTF">2013-03-07T09:51:20Z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0x0101006C92C4C22575AA42BD6B47805318A2BD</vt:lpwstr>
  </property>
</Properties>
</file>